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Ex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7" roundtripDataSignature="AMtx7mhZ2ar8WaRj8jSG9hH6CaW2tdPn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Ex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Exo-italic.fntdata"/><Relationship Id="rId14" Type="http://schemas.openxmlformats.org/officeDocument/2006/relationships/font" Target="fonts/Exo-bold.fntdata"/><Relationship Id="rId17" Type="http://customschemas.google.com/relationships/presentationmetadata" Target="metadata"/><Relationship Id="rId16" Type="http://schemas.openxmlformats.org/officeDocument/2006/relationships/font" Target="fonts/Ex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d8bef70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fd8bef70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 name="Google Shape;1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 name="Google Shape;1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Exo"/>
              <a:buNone/>
              <a:defRPr b="0" i="0" sz="2800" u="none" cap="none" strike="noStrike">
                <a:solidFill>
                  <a:schemeClr val="lt1"/>
                </a:solidFill>
                <a:latin typeface="Exo"/>
                <a:ea typeface="Exo"/>
                <a:cs typeface="Exo"/>
                <a:sym typeface="Ex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1"/>
              </a:buClr>
              <a:buSzPts val="1800"/>
              <a:buFont typeface="Exo"/>
              <a:buChar char="●"/>
              <a:defRPr b="0" i="0" sz="1800" u="none" cap="none" strike="noStrike">
                <a:solidFill>
                  <a:schemeClr val="lt1"/>
                </a:solidFill>
                <a:latin typeface="Exo"/>
                <a:ea typeface="Exo"/>
                <a:cs typeface="Exo"/>
                <a:sym typeface="Exo"/>
              </a:defRPr>
            </a:lvl1pPr>
            <a:lvl2pPr indent="-317500" lvl="1" marL="914400" marR="0" rtl="0" algn="l">
              <a:lnSpc>
                <a:spcPct val="115000"/>
              </a:lnSpc>
              <a:spcBef>
                <a:spcPts val="0"/>
              </a:spcBef>
              <a:spcAft>
                <a:spcPts val="0"/>
              </a:spcAft>
              <a:buClr>
                <a:schemeClr val="lt1"/>
              </a:buClr>
              <a:buSzPts val="1400"/>
              <a:buFont typeface="Exo"/>
              <a:buChar char="○"/>
              <a:defRPr b="0" i="0" sz="1400" u="none" cap="none" strike="noStrike">
                <a:solidFill>
                  <a:schemeClr val="lt1"/>
                </a:solidFill>
                <a:latin typeface="Exo"/>
                <a:ea typeface="Exo"/>
                <a:cs typeface="Exo"/>
                <a:sym typeface="Exo"/>
              </a:defRPr>
            </a:lvl2pPr>
            <a:lvl3pPr indent="-317500" lvl="2" marL="1371600" marR="0" rtl="0" algn="l">
              <a:lnSpc>
                <a:spcPct val="115000"/>
              </a:lnSpc>
              <a:spcBef>
                <a:spcPts val="0"/>
              </a:spcBef>
              <a:spcAft>
                <a:spcPts val="0"/>
              </a:spcAft>
              <a:buClr>
                <a:schemeClr val="lt1"/>
              </a:buClr>
              <a:buSzPts val="1400"/>
              <a:buFont typeface="Exo"/>
              <a:buChar char="■"/>
              <a:defRPr b="0" i="0" sz="1400" u="none" cap="none" strike="noStrike">
                <a:solidFill>
                  <a:schemeClr val="lt1"/>
                </a:solidFill>
                <a:latin typeface="Exo"/>
                <a:ea typeface="Exo"/>
                <a:cs typeface="Exo"/>
                <a:sym typeface="Exo"/>
              </a:defRPr>
            </a:lvl3pPr>
            <a:lvl4pPr indent="-317500" lvl="3" marL="1828800" marR="0" rtl="0" algn="l">
              <a:lnSpc>
                <a:spcPct val="115000"/>
              </a:lnSpc>
              <a:spcBef>
                <a:spcPts val="0"/>
              </a:spcBef>
              <a:spcAft>
                <a:spcPts val="0"/>
              </a:spcAft>
              <a:buClr>
                <a:schemeClr val="lt1"/>
              </a:buClr>
              <a:buSzPts val="1400"/>
              <a:buFont typeface="Exo"/>
              <a:buChar char="●"/>
              <a:defRPr b="0" i="0" sz="1400" u="none" cap="none" strike="noStrike">
                <a:solidFill>
                  <a:schemeClr val="lt1"/>
                </a:solidFill>
                <a:latin typeface="Exo"/>
                <a:ea typeface="Exo"/>
                <a:cs typeface="Exo"/>
                <a:sym typeface="Exo"/>
              </a:defRPr>
            </a:lvl4pPr>
            <a:lvl5pPr indent="-317500" lvl="4" marL="2286000" marR="0" rtl="0" algn="l">
              <a:lnSpc>
                <a:spcPct val="115000"/>
              </a:lnSpc>
              <a:spcBef>
                <a:spcPts val="0"/>
              </a:spcBef>
              <a:spcAft>
                <a:spcPts val="0"/>
              </a:spcAft>
              <a:buClr>
                <a:schemeClr val="lt1"/>
              </a:buClr>
              <a:buSzPts val="1400"/>
              <a:buFont typeface="Exo"/>
              <a:buChar char="○"/>
              <a:defRPr b="0" i="0" sz="1400" u="none" cap="none" strike="noStrike">
                <a:solidFill>
                  <a:schemeClr val="lt1"/>
                </a:solidFill>
                <a:latin typeface="Exo"/>
                <a:ea typeface="Exo"/>
                <a:cs typeface="Exo"/>
                <a:sym typeface="Exo"/>
              </a:defRPr>
            </a:lvl5pPr>
            <a:lvl6pPr indent="-317500" lvl="5" marL="2743200" marR="0" rtl="0" algn="l">
              <a:lnSpc>
                <a:spcPct val="115000"/>
              </a:lnSpc>
              <a:spcBef>
                <a:spcPts val="0"/>
              </a:spcBef>
              <a:spcAft>
                <a:spcPts val="0"/>
              </a:spcAft>
              <a:buClr>
                <a:schemeClr val="lt1"/>
              </a:buClr>
              <a:buSzPts val="1400"/>
              <a:buFont typeface="Exo"/>
              <a:buChar char="■"/>
              <a:defRPr b="0" i="0" sz="1400" u="none" cap="none" strike="noStrike">
                <a:solidFill>
                  <a:schemeClr val="lt1"/>
                </a:solidFill>
                <a:latin typeface="Exo"/>
                <a:ea typeface="Exo"/>
                <a:cs typeface="Exo"/>
                <a:sym typeface="Exo"/>
              </a:defRPr>
            </a:lvl6pPr>
            <a:lvl7pPr indent="-317500" lvl="6" marL="3200400" marR="0" rtl="0" algn="l">
              <a:lnSpc>
                <a:spcPct val="115000"/>
              </a:lnSpc>
              <a:spcBef>
                <a:spcPts val="0"/>
              </a:spcBef>
              <a:spcAft>
                <a:spcPts val="0"/>
              </a:spcAft>
              <a:buClr>
                <a:schemeClr val="lt1"/>
              </a:buClr>
              <a:buSzPts val="1400"/>
              <a:buFont typeface="Exo"/>
              <a:buChar char="●"/>
              <a:defRPr b="0" i="0" sz="1400" u="none" cap="none" strike="noStrike">
                <a:solidFill>
                  <a:schemeClr val="lt1"/>
                </a:solidFill>
                <a:latin typeface="Exo"/>
                <a:ea typeface="Exo"/>
                <a:cs typeface="Exo"/>
                <a:sym typeface="Exo"/>
              </a:defRPr>
            </a:lvl7pPr>
            <a:lvl8pPr indent="-317500" lvl="7" marL="3657600" marR="0" rtl="0" algn="l">
              <a:lnSpc>
                <a:spcPct val="115000"/>
              </a:lnSpc>
              <a:spcBef>
                <a:spcPts val="0"/>
              </a:spcBef>
              <a:spcAft>
                <a:spcPts val="0"/>
              </a:spcAft>
              <a:buClr>
                <a:schemeClr val="lt1"/>
              </a:buClr>
              <a:buSzPts val="1400"/>
              <a:buFont typeface="Exo"/>
              <a:buChar char="○"/>
              <a:defRPr b="0" i="0" sz="1400" u="none" cap="none" strike="noStrike">
                <a:solidFill>
                  <a:schemeClr val="lt1"/>
                </a:solidFill>
                <a:latin typeface="Exo"/>
                <a:ea typeface="Exo"/>
                <a:cs typeface="Exo"/>
                <a:sym typeface="Exo"/>
              </a:defRPr>
            </a:lvl8pPr>
            <a:lvl9pPr indent="-317500" lvl="8" marL="4114800" marR="0" rtl="0" algn="l">
              <a:lnSpc>
                <a:spcPct val="115000"/>
              </a:lnSpc>
              <a:spcBef>
                <a:spcPts val="0"/>
              </a:spcBef>
              <a:spcAft>
                <a:spcPts val="0"/>
              </a:spcAft>
              <a:buClr>
                <a:schemeClr val="lt1"/>
              </a:buClr>
              <a:buSzPts val="1400"/>
              <a:buFont typeface="Exo"/>
              <a:buChar char="■"/>
              <a:defRPr b="0" i="0" sz="1400" u="none" cap="none" strike="noStrike">
                <a:solidFill>
                  <a:schemeClr val="lt1"/>
                </a:solidFill>
                <a:latin typeface="Exo"/>
                <a:ea typeface="Exo"/>
                <a:cs typeface="Exo"/>
                <a:sym typeface="Exo"/>
              </a:defRPr>
            </a:lvl9pPr>
          </a:lstStyle>
          <a:p/>
        </p:txBody>
      </p:sp>
      <p:sp>
        <p:nvSpPr>
          <p:cNvPr id="8" name="Google Shape;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vrchat.com/home/launch?worldId=wrld_22eeb9da-9c9f-43c3-bac0-99544c04ecd7" TargetMode="External"/><Relationship Id="rId4" Type="http://schemas.openxmlformats.org/officeDocument/2006/relationships/image" Target="../media/image7.jpg"/><Relationship Id="rId5" Type="http://schemas.openxmlformats.org/officeDocument/2006/relationships/image" Target="../media/image12.jpg"/><Relationship Id="rId6" Type="http://schemas.openxmlformats.org/officeDocument/2006/relationships/image" Target="../media/image5.jpg"/><Relationship Id="rId7"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4">
            <a:alphaModFix/>
          </a:blip>
          <a:srcRect b="0" l="0" r="0" t="0"/>
          <a:stretch/>
        </p:blipFill>
        <p:spPr>
          <a:xfrm>
            <a:off x="2585335" y="813275"/>
            <a:ext cx="3973325" cy="3330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VRChat Worldbuilding</a:t>
            </a:r>
            <a:endParaRPr/>
          </a:p>
        </p:txBody>
      </p:sp>
      <p:pic>
        <p:nvPicPr>
          <p:cNvPr id="60" name="Google Shape;60;p9"/>
          <p:cNvPicPr preferRelativeResize="0"/>
          <p:nvPr/>
        </p:nvPicPr>
        <p:blipFill rotWithShape="1">
          <a:blip r:embed="rId3">
            <a:alphaModFix/>
          </a:blip>
          <a:srcRect b="0" l="0" r="0" t="0"/>
          <a:stretch/>
        </p:blipFill>
        <p:spPr>
          <a:xfrm>
            <a:off x="3634663" y="838037"/>
            <a:ext cx="1874651" cy="842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Lego Land</a:t>
            </a:r>
            <a:endParaRPr/>
          </a:p>
        </p:txBody>
      </p:sp>
      <p:sp>
        <p:nvSpPr>
          <p:cNvPr id="66" name="Google Shape;66;p10"/>
          <p:cNvSpPr txBox="1"/>
          <p:nvPr>
            <p:ph idx="1" type="subTitle"/>
          </p:nvPr>
        </p:nvSpPr>
        <p:spPr>
          <a:xfrm>
            <a:off x="311700" y="2834125"/>
            <a:ext cx="8520600" cy="1478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en"/>
              <a:t>Hairuo Sun, John Gagan,</a:t>
            </a:r>
            <a:br>
              <a:rPr lang="en"/>
            </a:br>
            <a:r>
              <a:rPr lang="en"/>
              <a:t>Taylor Hamilton, Madina Masimova</a:t>
            </a:r>
            <a:endParaRPr/>
          </a:p>
        </p:txBody>
      </p:sp>
      <p:pic>
        <p:nvPicPr>
          <p:cNvPr id="67" name="Google Shape;67;p10"/>
          <p:cNvPicPr preferRelativeResize="0"/>
          <p:nvPr/>
        </p:nvPicPr>
        <p:blipFill rotWithShape="1">
          <a:blip r:embed="rId3">
            <a:alphaModFix/>
          </a:blip>
          <a:srcRect b="0" l="0" r="0" t="0"/>
          <a:stretch/>
        </p:blipFill>
        <p:spPr>
          <a:xfrm>
            <a:off x="3634663" y="838037"/>
            <a:ext cx="1874651" cy="842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Lego Land: a collaborative workspace for creatives</a:t>
            </a:r>
            <a:endParaRPr/>
          </a:p>
        </p:txBody>
      </p:sp>
      <p:sp>
        <p:nvSpPr>
          <p:cNvPr id="73" name="Google Shape;7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SzPct val="129032"/>
              <a:buNone/>
            </a:pPr>
            <a:r>
              <a:rPr b="1" lang="en"/>
              <a:t>The goal was to create interconnected islands where people from different disciplines, such as art, architecture, engineering, etc. could work separately on separate islands and then come together in the central island to collaborate. </a:t>
            </a:r>
            <a:endParaRPr b="1"/>
          </a:p>
          <a:p>
            <a:pPr indent="0" lvl="0" marL="0" rtl="0" algn="l">
              <a:lnSpc>
                <a:spcPct val="115000"/>
              </a:lnSpc>
              <a:spcBef>
                <a:spcPts val="1200"/>
              </a:spcBef>
              <a:spcAft>
                <a:spcPts val="0"/>
              </a:spcAft>
              <a:buSzPct val="129032"/>
              <a:buNone/>
            </a:pPr>
            <a:r>
              <a:rPr b="1" lang="en"/>
              <a:t>This is what we did:</a:t>
            </a:r>
            <a:endParaRPr b="1"/>
          </a:p>
          <a:p>
            <a:pPr indent="-317182" lvl="0" marL="457200" rtl="0" algn="l">
              <a:lnSpc>
                <a:spcPct val="115000"/>
              </a:lnSpc>
              <a:spcBef>
                <a:spcPts val="1200"/>
              </a:spcBef>
              <a:spcAft>
                <a:spcPts val="0"/>
              </a:spcAft>
              <a:buSzPct val="100000"/>
              <a:buChar char="●"/>
            </a:pPr>
            <a:r>
              <a:rPr lang="en"/>
              <a:t>Created a Planning document</a:t>
            </a:r>
            <a:endParaRPr/>
          </a:p>
          <a:p>
            <a:pPr indent="-317182" lvl="0" marL="457200" rtl="0" algn="l">
              <a:lnSpc>
                <a:spcPct val="115000"/>
              </a:lnSpc>
              <a:spcBef>
                <a:spcPts val="0"/>
              </a:spcBef>
              <a:spcAft>
                <a:spcPts val="0"/>
              </a:spcAft>
              <a:buSzPct val="100000"/>
              <a:buChar char="●"/>
            </a:pPr>
            <a:r>
              <a:rPr lang="en"/>
              <a:t>Researched Unity Asset Store for free worldbuilding assets</a:t>
            </a:r>
            <a:endParaRPr/>
          </a:p>
          <a:p>
            <a:pPr indent="-317182" lvl="0" marL="457200" rtl="0" algn="l">
              <a:lnSpc>
                <a:spcPct val="115000"/>
              </a:lnSpc>
              <a:spcBef>
                <a:spcPts val="0"/>
              </a:spcBef>
              <a:spcAft>
                <a:spcPts val="0"/>
              </a:spcAft>
              <a:buSzPct val="100000"/>
              <a:buChar char="●"/>
            </a:pPr>
            <a:r>
              <a:rPr lang="en"/>
              <a:t>Created a GitHub repository for sharing files</a:t>
            </a:r>
            <a:endParaRPr/>
          </a:p>
          <a:p>
            <a:pPr indent="-317182" lvl="0" marL="457200" rtl="0" algn="l">
              <a:lnSpc>
                <a:spcPct val="115000"/>
              </a:lnSpc>
              <a:spcBef>
                <a:spcPts val="0"/>
              </a:spcBef>
              <a:spcAft>
                <a:spcPts val="0"/>
              </a:spcAft>
              <a:buSzPct val="100000"/>
              <a:buChar char="●"/>
            </a:pPr>
            <a:r>
              <a:rPr lang="en"/>
              <a:t>Also shared files on Google Drive</a:t>
            </a:r>
            <a:endParaRPr/>
          </a:p>
          <a:p>
            <a:pPr indent="-317182" lvl="0" marL="457200" rtl="0" algn="l">
              <a:lnSpc>
                <a:spcPct val="115000"/>
              </a:lnSpc>
              <a:spcBef>
                <a:spcPts val="0"/>
              </a:spcBef>
              <a:spcAft>
                <a:spcPts val="0"/>
              </a:spcAft>
              <a:buSzPct val="100000"/>
              <a:buChar char="●"/>
            </a:pPr>
            <a:r>
              <a:rPr lang="en"/>
              <a:t>Created models of chairs and tables in Blender </a:t>
            </a:r>
            <a:endParaRPr/>
          </a:p>
          <a:p>
            <a:pPr indent="-317182" lvl="0" marL="457200" rtl="0" algn="l">
              <a:lnSpc>
                <a:spcPct val="115000"/>
              </a:lnSpc>
              <a:spcBef>
                <a:spcPts val="0"/>
              </a:spcBef>
              <a:spcAft>
                <a:spcPts val="0"/>
              </a:spcAft>
              <a:buSzPct val="100000"/>
              <a:buChar char="●"/>
            </a:pPr>
            <a:r>
              <a:rPr lang="en"/>
              <a:t>Created islands with pieces of island asset</a:t>
            </a:r>
            <a:endParaRPr/>
          </a:p>
          <a:p>
            <a:pPr indent="-317182" lvl="0" marL="457200" rtl="0" algn="l">
              <a:lnSpc>
                <a:spcPct val="115000"/>
              </a:lnSpc>
              <a:spcBef>
                <a:spcPts val="0"/>
              </a:spcBef>
              <a:spcAft>
                <a:spcPts val="0"/>
              </a:spcAft>
              <a:buSzPct val="100000"/>
              <a:buChar char="●"/>
            </a:pPr>
            <a:r>
              <a:rPr lang="en"/>
              <a:t>Connected islands with corridor assets</a:t>
            </a:r>
            <a:endParaRPr/>
          </a:p>
          <a:p>
            <a:pPr indent="-317182" lvl="0" marL="457200" rtl="0" algn="l">
              <a:lnSpc>
                <a:spcPct val="115000"/>
              </a:lnSpc>
              <a:spcBef>
                <a:spcPts val="0"/>
              </a:spcBef>
              <a:spcAft>
                <a:spcPts val="0"/>
              </a:spcAft>
              <a:buSzPct val="100000"/>
              <a:buChar char="●"/>
            </a:pPr>
            <a:r>
              <a:rPr lang="en"/>
              <a:t>Made objects grabbable using VRCpickup script</a:t>
            </a:r>
            <a:endParaRPr/>
          </a:p>
          <a:p>
            <a:pPr indent="0" lvl="0" marL="457200" rtl="0" algn="l">
              <a:lnSpc>
                <a:spcPct val="115000"/>
              </a:lnSpc>
              <a:spcBef>
                <a:spcPts val="1200"/>
              </a:spcBef>
              <a:spcAft>
                <a:spcPts val="1200"/>
              </a:spcAft>
              <a:buSzPct val="129032"/>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VRChat: Click </a:t>
            </a:r>
            <a:r>
              <a:rPr lang="en" u="sng">
                <a:solidFill>
                  <a:schemeClr val="hlink"/>
                </a:solidFill>
                <a:hlinkClick r:id="rId3"/>
              </a:rPr>
              <a:t>HERE</a:t>
            </a:r>
            <a:r>
              <a:rPr lang="en"/>
              <a:t> to Access Project Link</a:t>
            </a:r>
            <a:endParaRPr/>
          </a:p>
        </p:txBody>
      </p:sp>
      <p:pic>
        <p:nvPicPr>
          <p:cNvPr id="79" name="Google Shape;79;p12"/>
          <p:cNvPicPr preferRelativeResize="0"/>
          <p:nvPr/>
        </p:nvPicPr>
        <p:blipFill rotWithShape="1">
          <a:blip r:embed="rId4">
            <a:alphaModFix/>
          </a:blip>
          <a:srcRect b="0" l="0" r="0" t="0"/>
          <a:stretch/>
        </p:blipFill>
        <p:spPr>
          <a:xfrm>
            <a:off x="5255925" y="3091450"/>
            <a:ext cx="2319452" cy="1984877"/>
          </a:xfrm>
          <a:prstGeom prst="rect">
            <a:avLst/>
          </a:prstGeom>
          <a:noFill/>
          <a:ln>
            <a:noFill/>
          </a:ln>
        </p:spPr>
      </p:pic>
      <p:pic>
        <p:nvPicPr>
          <p:cNvPr id="80" name="Google Shape;80;p12"/>
          <p:cNvPicPr preferRelativeResize="0"/>
          <p:nvPr/>
        </p:nvPicPr>
        <p:blipFill rotWithShape="1">
          <a:blip r:embed="rId5">
            <a:alphaModFix/>
          </a:blip>
          <a:srcRect b="0" l="0" r="0" t="0"/>
          <a:stretch/>
        </p:blipFill>
        <p:spPr>
          <a:xfrm>
            <a:off x="5255927" y="1141187"/>
            <a:ext cx="2319452" cy="1826799"/>
          </a:xfrm>
          <a:prstGeom prst="rect">
            <a:avLst/>
          </a:prstGeom>
          <a:noFill/>
          <a:ln>
            <a:noFill/>
          </a:ln>
        </p:spPr>
      </p:pic>
      <p:pic>
        <p:nvPicPr>
          <p:cNvPr id="81" name="Google Shape;81;p12"/>
          <p:cNvPicPr preferRelativeResize="0"/>
          <p:nvPr/>
        </p:nvPicPr>
        <p:blipFill rotWithShape="1">
          <a:blip r:embed="rId6">
            <a:alphaModFix/>
          </a:blip>
          <a:srcRect b="0" l="0" r="0" t="0"/>
          <a:stretch/>
        </p:blipFill>
        <p:spPr>
          <a:xfrm>
            <a:off x="748450" y="3093950"/>
            <a:ext cx="2554998" cy="1982377"/>
          </a:xfrm>
          <a:prstGeom prst="rect">
            <a:avLst/>
          </a:prstGeom>
          <a:noFill/>
          <a:ln>
            <a:noFill/>
          </a:ln>
        </p:spPr>
      </p:pic>
      <p:pic>
        <p:nvPicPr>
          <p:cNvPr id="82" name="Google Shape;82;p12"/>
          <p:cNvPicPr preferRelativeResize="0"/>
          <p:nvPr/>
        </p:nvPicPr>
        <p:blipFill rotWithShape="1">
          <a:blip r:embed="rId7">
            <a:alphaModFix/>
          </a:blip>
          <a:srcRect b="0" l="0" r="0" t="0"/>
          <a:stretch/>
        </p:blipFill>
        <p:spPr>
          <a:xfrm>
            <a:off x="764300" y="1017726"/>
            <a:ext cx="2523290" cy="1982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3"/>
          <p:cNvPicPr preferRelativeResize="0"/>
          <p:nvPr/>
        </p:nvPicPr>
        <p:blipFill rotWithShape="1">
          <a:blip r:embed="rId3">
            <a:alphaModFix/>
          </a:blip>
          <a:srcRect b="0" l="0" r="0" t="0"/>
          <a:stretch/>
        </p:blipFill>
        <p:spPr>
          <a:xfrm>
            <a:off x="143375" y="2733725"/>
            <a:ext cx="3831900" cy="2358100"/>
          </a:xfrm>
          <a:prstGeom prst="rect">
            <a:avLst/>
          </a:prstGeom>
          <a:noFill/>
          <a:ln>
            <a:noFill/>
          </a:ln>
        </p:spPr>
      </p:pic>
      <p:pic>
        <p:nvPicPr>
          <p:cNvPr id="88" name="Google Shape;88;p13"/>
          <p:cNvPicPr preferRelativeResize="0"/>
          <p:nvPr/>
        </p:nvPicPr>
        <p:blipFill rotWithShape="1">
          <a:blip r:embed="rId4">
            <a:alphaModFix/>
          </a:blip>
          <a:srcRect b="0" l="0" r="0" t="0"/>
          <a:stretch/>
        </p:blipFill>
        <p:spPr>
          <a:xfrm>
            <a:off x="4572000" y="2747650"/>
            <a:ext cx="3939225" cy="2330251"/>
          </a:xfrm>
          <a:prstGeom prst="rect">
            <a:avLst/>
          </a:prstGeom>
          <a:noFill/>
          <a:ln>
            <a:noFill/>
          </a:ln>
        </p:spPr>
      </p:pic>
      <p:pic>
        <p:nvPicPr>
          <p:cNvPr id="89" name="Google Shape;89;p13"/>
          <p:cNvPicPr preferRelativeResize="0"/>
          <p:nvPr/>
        </p:nvPicPr>
        <p:blipFill rotWithShape="1">
          <a:blip r:embed="rId5">
            <a:alphaModFix/>
          </a:blip>
          <a:srcRect b="0" l="0" r="0" t="0"/>
          <a:stretch/>
        </p:blipFill>
        <p:spPr>
          <a:xfrm>
            <a:off x="4572000" y="956825"/>
            <a:ext cx="3939224" cy="1625275"/>
          </a:xfrm>
          <a:prstGeom prst="rect">
            <a:avLst/>
          </a:prstGeom>
          <a:noFill/>
          <a:ln>
            <a:noFill/>
          </a:ln>
        </p:spPr>
      </p:pic>
      <p:pic>
        <p:nvPicPr>
          <p:cNvPr id="90" name="Google Shape;90;p13"/>
          <p:cNvPicPr preferRelativeResize="0"/>
          <p:nvPr/>
        </p:nvPicPr>
        <p:blipFill rotWithShape="1">
          <a:blip r:embed="rId6">
            <a:alphaModFix/>
          </a:blip>
          <a:srcRect b="0" l="0" r="0" t="0"/>
          <a:stretch/>
        </p:blipFill>
        <p:spPr>
          <a:xfrm>
            <a:off x="143375" y="956975"/>
            <a:ext cx="3831900" cy="1671050"/>
          </a:xfrm>
          <a:prstGeom prst="rect">
            <a:avLst/>
          </a:prstGeom>
          <a:noFill/>
          <a:ln>
            <a:noFill/>
          </a:ln>
        </p:spPr>
      </p:pic>
      <p:sp>
        <p:nvSpPr>
          <p:cNvPr id="91" name="Google Shape;9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Unity Interface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fd8bef70d6_0_0"/>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6000"/>
              <a:t>Any Questions?</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